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68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9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59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468"/>
        <p:guide pos="263"/>
        <p:guide pos="7390"/>
        <p:guide orient="horz" pos="637"/>
        <p:guide orient="horz" pos="3959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4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22.xml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21.xml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9985片"/>
          <p:cNvPicPr>
            <a:picLocks noChangeAspect="1"/>
          </p:cNvPicPr>
          <p:nvPr/>
        </p:nvPicPr>
        <p:blipFill>
          <a:blip r:embed="rId1"/>
          <a:srcRect t="3605" b="16917"/>
          <a:stretch>
            <a:fillRect/>
          </a:stretch>
        </p:blipFill>
        <p:spPr>
          <a:xfrm>
            <a:off x="416560" y="977900"/>
            <a:ext cx="11310620" cy="58801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 altLang="zh-CN">
                <a:solidFill>
                  <a:schemeClr val="bg1"/>
                </a:solidFill>
              </a:rPr>
              <a:t>北京越野小镇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18835"/>
            <a:ext cx="113144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京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越野小镇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北京市昌平区流村镇白羊沟风景区内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。总占地面积690.7亩，场地内设置有：涵盖20°-45°坡道、连续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叉轴、A型障碍、大小驼峰、连续炮弹坑、巨石路、涉水路、翘板桥等三十多种复杂越野路况。并可提供会议、活动、餐饮、住宿、休闲娱乐等各种配套服务。可用于举办汽车赛事、专业越野赛事、越野试驾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64780" y="4108450"/>
            <a:ext cx="3830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总占地面积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690.7</a:t>
            </a:r>
            <a:r>
              <a:rPr lang="zh-CN" altLang="en-US" sz="1200">
                <a:latin typeface="+mn-ea"/>
                <a:cs typeface="+mn-ea"/>
                <a:sym typeface="+mn-ea"/>
              </a:rPr>
              <a:t>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会议室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展厅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充电桩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微信截图_20230202135511"/>
          <p:cNvPicPr>
            <a:picLocks noChangeAspect="1"/>
          </p:cNvPicPr>
          <p:nvPr/>
        </p:nvPicPr>
        <p:blipFill>
          <a:blip r:embed="rId1"/>
          <a:srcRect r="6840"/>
          <a:stretch>
            <a:fillRect/>
          </a:stretch>
        </p:blipFill>
        <p:spPr>
          <a:xfrm>
            <a:off x="398780" y="989330"/>
            <a:ext cx="7144385" cy="5276215"/>
          </a:xfrm>
          <a:prstGeom prst="rect">
            <a:avLst/>
          </a:prstGeom>
        </p:spPr>
      </p:pic>
      <p:pic>
        <p:nvPicPr>
          <p:cNvPr id="3" name="图片 2" descr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780" y="1118235"/>
            <a:ext cx="4048760" cy="2828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94"/>
          <a:stretch>
            <a:fillRect/>
          </a:stretch>
        </p:blipFill>
        <p:spPr>
          <a:xfrm>
            <a:off x="8116570" y="1089025"/>
            <a:ext cx="3719830" cy="23279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6979"/>
          <a:stretch>
            <a:fillRect/>
          </a:stretch>
        </p:blipFill>
        <p:spPr>
          <a:xfrm>
            <a:off x="4251960" y="1090295"/>
            <a:ext cx="3756025" cy="2326005"/>
          </a:xfrm>
          <a:prstGeom prst="rect">
            <a:avLst/>
          </a:prstGeom>
        </p:spPr>
      </p:pic>
      <p:pic>
        <p:nvPicPr>
          <p:cNvPr id="11" name="图片 10" descr="微信截图_20230202143545"/>
          <p:cNvPicPr>
            <a:picLocks noChangeAspect="1"/>
          </p:cNvPicPr>
          <p:nvPr/>
        </p:nvPicPr>
        <p:blipFill>
          <a:blip r:embed="rId5"/>
          <a:srcRect r="1102"/>
          <a:stretch>
            <a:fillRect/>
          </a:stretch>
        </p:blipFill>
        <p:spPr>
          <a:xfrm>
            <a:off x="443230" y="1090295"/>
            <a:ext cx="3700780" cy="2326005"/>
          </a:xfrm>
          <a:prstGeom prst="rect">
            <a:avLst/>
          </a:prstGeom>
        </p:spPr>
      </p:pic>
      <p:pic>
        <p:nvPicPr>
          <p:cNvPr id="8" name="图片 7" descr="微信截图_20230202143209"/>
          <p:cNvPicPr>
            <a:picLocks noChangeAspect="1"/>
          </p:cNvPicPr>
          <p:nvPr/>
        </p:nvPicPr>
        <p:blipFill>
          <a:blip r:embed="rId6"/>
          <a:srcRect r="3989" b="4083"/>
          <a:stretch>
            <a:fillRect/>
          </a:stretch>
        </p:blipFill>
        <p:spPr>
          <a:xfrm>
            <a:off x="8113395" y="3931285"/>
            <a:ext cx="3721735" cy="2312670"/>
          </a:xfrm>
          <a:prstGeom prst="rect">
            <a:avLst/>
          </a:prstGeom>
        </p:spPr>
      </p:pic>
      <p:pic>
        <p:nvPicPr>
          <p:cNvPr id="2" name="图片 1" descr="autohomecar__ChsEel7g2_2AOxA2AAToMLXd1t0662"/>
          <p:cNvPicPr>
            <a:picLocks noChangeAspect="1"/>
          </p:cNvPicPr>
          <p:nvPr/>
        </p:nvPicPr>
        <p:blipFill>
          <a:blip r:embed="rId7"/>
          <a:srcRect b="6385"/>
          <a:stretch>
            <a:fillRect/>
          </a:stretch>
        </p:blipFill>
        <p:spPr>
          <a:xfrm>
            <a:off x="443865" y="3940175"/>
            <a:ext cx="3703320" cy="23088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3495" y="348488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连续炮弹坑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0800" y="348615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陡坡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8700" y="347853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非铺装路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7795" y="6296025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涉水路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8775" y="6296025"/>
            <a:ext cx="1828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丛林路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685" y="6296025"/>
            <a:ext cx="1473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大驼峰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6999"/>
          <a:stretch>
            <a:fillRect/>
          </a:stretch>
        </p:blipFill>
        <p:spPr>
          <a:xfrm>
            <a:off x="4255770" y="3931920"/>
            <a:ext cx="3749040" cy="231203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OWIxYjkzMjc4NDY0ODk3ODM0Mzk1YjQwYzJlY2RjYWQ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北京越野小镇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LIU</cp:lastModifiedBy>
  <cp:revision>276</cp:revision>
  <dcterms:created xsi:type="dcterms:W3CDTF">2019-06-19T02:08:00Z</dcterms:created>
  <dcterms:modified xsi:type="dcterms:W3CDTF">2024-07-17T08:19:38Z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F9A3CC92C1904D349E7047435F034C00</vt:lpwstr>
  </property>
</Properties>
</file>